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69479-3592-4FD8-ACF5-71CBB484248F}" type="datetimeFigureOut">
              <a:rPr lang="sl-SI" smtClean="0"/>
              <a:t>20.5.2014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ADE5D-CDC8-46CF-A997-D03C8A12C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97699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69479-3592-4FD8-ACF5-71CBB484248F}" type="datetimeFigureOut">
              <a:rPr lang="sl-SI" smtClean="0"/>
              <a:t>20.5.2014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ADE5D-CDC8-46CF-A997-D03C8A12C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3736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69479-3592-4FD8-ACF5-71CBB484248F}" type="datetimeFigureOut">
              <a:rPr lang="sl-SI" smtClean="0"/>
              <a:t>20.5.2014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ADE5D-CDC8-46CF-A997-D03C8A12C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53911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69479-3592-4FD8-ACF5-71CBB484248F}" type="datetimeFigureOut">
              <a:rPr lang="sl-SI" smtClean="0"/>
              <a:t>20.5.2014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ADE5D-CDC8-46CF-A997-D03C8A12C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74677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69479-3592-4FD8-ACF5-71CBB484248F}" type="datetimeFigureOut">
              <a:rPr lang="sl-SI" smtClean="0"/>
              <a:t>20.5.2014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ADE5D-CDC8-46CF-A997-D03C8A12C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08835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69479-3592-4FD8-ACF5-71CBB484248F}" type="datetimeFigureOut">
              <a:rPr lang="sl-SI" smtClean="0"/>
              <a:t>20.5.2014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ADE5D-CDC8-46CF-A997-D03C8A12C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07399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69479-3592-4FD8-ACF5-71CBB484248F}" type="datetimeFigureOut">
              <a:rPr lang="sl-SI" smtClean="0"/>
              <a:t>20.5.2014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ADE5D-CDC8-46CF-A997-D03C8A12C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3577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69479-3592-4FD8-ACF5-71CBB484248F}" type="datetimeFigureOut">
              <a:rPr lang="sl-SI" smtClean="0"/>
              <a:t>20.5.2014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ADE5D-CDC8-46CF-A997-D03C8A12C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23628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69479-3592-4FD8-ACF5-71CBB484248F}" type="datetimeFigureOut">
              <a:rPr lang="sl-SI" smtClean="0"/>
              <a:t>20.5.2014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ADE5D-CDC8-46CF-A997-D03C8A12C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01611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69479-3592-4FD8-ACF5-71CBB484248F}" type="datetimeFigureOut">
              <a:rPr lang="sl-SI" smtClean="0"/>
              <a:t>20.5.2014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ADE5D-CDC8-46CF-A997-D03C8A12C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27800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69479-3592-4FD8-ACF5-71CBB484248F}" type="datetimeFigureOut">
              <a:rPr lang="sl-SI" smtClean="0"/>
              <a:t>20.5.2014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ADE5D-CDC8-46CF-A997-D03C8A12C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01504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69479-3592-4FD8-ACF5-71CBB484248F}" type="datetimeFigureOut">
              <a:rPr lang="sl-SI" smtClean="0"/>
              <a:t>20.5.2014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ADE5D-CDC8-46CF-A997-D03C8A12C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91118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719572" y="980728"/>
            <a:ext cx="7772400" cy="1470025"/>
          </a:xfrm>
        </p:spPr>
        <p:txBody>
          <a:bodyPr>
            <a:normAutofit/>
          </a:bodyPr>
          <a:lstStyle/>
          <a:p>
            <a:r>
              <a:rPr lang="sl-SI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Naslov prispevka</a:t>
            </a:r>
            <a:endParaRPr lang="sl-SI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323528" y="4977942"/>
            <a:ext cx="7441266" cy="1302537"/>
          </a:xfrm>
        </p:spPr>
        <p:txBody>
          <a:bodyPr>
            <a:normAutofit/>
          </a:bodyPr>
          <a:lstStyle/>
          <a:p>
            <a:r>
              <a:rPr lang="sl-SI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Ime in priimek avtorja </a:t>
            </a:r>
          </a:p>
          <a:p>
            <a:r>
              <a:rPr lang="sl-SI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institucija</a:t>
            </a:r>
          </a:p>
          <a:p>
            <a:r>
              <a:rPr lang="sl-SI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e-naslov</a:t>
            </a:r>
            <a:endParaRPr lang="sl-SI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37793"/>
            <a:ext cx="1080120" cy="396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6280479"/>
            <a:ext cx="2771800" cy="5775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PoljeZBesedilom 3"/>
          <p:cNvSpPr txBox="1"/>
          <p:nvPr/>
        </p:nvSpPr>
        <p:spPr>
          <a:xfrm>
            <a:off x="611560" y="534674"/>
            <a:ext cx="20162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Sejem daj-dam</a:t>
            </a:r>
            <a:endParaRPr lang="sl-SI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oljeZBesedilom 4"/>
          <p:cNvSpPr txBox="1"/>
          <p:nvPr/>
        </p:nvSpPr>
        <p:spPr>
          <a:xfrm>
            <a:off x="467544" y="2708920"/>
            <a:ext cx="8496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Ključne besede: </a:t>
            </a:r>
            <a:endParaRPr lang="sl-SI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3534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5" y="188640"/>
            <a:ext cx="1080120" cy="396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6280479"/>
            <a:ext cx="2771800" cy="5775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Naslov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vsebine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619195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13</Words>
  <Application>Microsoft Office PowerPoint</Application>
  <PresentationFormat>Diaprojekcija na zaslonu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2</vt:i4>
      </vt:variant>
    </vt:vector>
  </HeadingPairs>
  <TitlesOfParts>
    <vt:vector size="3" baseType="lpstr">
      <vt:lpstr>Officeova tema</vt:lpstr>
      <vt:lpstr>Naslov prispevka</vt:lpstr>
      <vt:lpstr>PowerPointova predstavitev</vt:lpstr>
    </vt:vector>
  </TitlesOfParts>
  <Company>Zavod RS za šolstvo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Naslov prispevka</dc:title>
  <dc:creator>LKac</dc:creator>
  <cp:lastModifiedBy>pskerjanec</cp:lastModifiedBy>
  <cp:revision>4</cp:revision>
  <dcterms:created xsi:type="dcterms:W3CDTF">2014-05-08T08:00:02Z</dcterms:created>
  <dcterms:modified xsi:type="dcterms:W3CDTF">2014-05-20T14:28:29Z</dcterms:modified>
</cp:coreProperties>
</file>